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304" r:id="rId2"/>
    <p:sldId id="257" r:id="rId3"/>
    <p:sldId id="332" r:id="rId4"/>
    <p:sldId id="334" r:id="rId5"/>
    <p:sldId id="364" r:id="rId6"/>
    <p:sldId id="365" r:id="rId7"/>
    <p:sldId id="363" r:id="rId8"/>
    <p:sldId id="366" r:id="rId9"/>
    <p:sldId id="367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86376"/>
  </p:normalViewPr>
  <p:slideViewPr>
    <p:cSldViewPr snapToGrid="0">
      <p:cViewPr varScale="1">
        <p:scale>
          <a:sx n="63" d="100"/>
          <a:sy n="63" d="100"/>
        </p:scale>
        <p:origin x="216" y="48"/>
      </p:cViewPr>
      <p:guideLst/>
    </p:cSldViewPr>
  </p:slideViewPr>
  <p:outlineViewPr>
    <p:cViewPr>
      <p:scale>
        <a:sx n="33" d="100"/>
        <a:sy n="33" d="100"/>
      </p:scale>
      <p:origin x="0" y="-439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4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ED93C6-DD8E-5441-BF9C-311386CA6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8F01E-5F6A-EE44-BEF6-7B38551381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A000-E1E0-E14A-8477-4D3B63E54D7C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078BC-FAA3-F844-881C-1BB44DFF3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2D44A-66C7-6F41-A78B-F8A3057DCC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FE265-7B2D-374F-8787-C05885681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6CECAA-F47F-40F8-8ED2-A858CDA5C72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FD3F34-6150-41FC-8CBD-85C57B46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D3F34-6150-41FC-8CBD-85C57B464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8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Infant and Toddler Services Summit Mental Health Subcommittee (2004) in Massachusetts (adapted from ZERO TO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EE3F-FE24-4F39-9B38-B711867DA6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2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Infant and Toddler Services Summit Mental Health Subcommittee (2004) in Massachusetts (adapted from ZERO TO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EE3F-FE24-4F39-9B38-B711867DA6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Infant and Toddler Services Summit Mental Health Subcommittee (2004) in Massachusetts (adapted from ZERO TO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EE3F-FE24-4F39-9B38-B711867DA6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D3F34-6150-41FC-8CBD-85C57B464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8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E10E-A9F7-7C45-8ABE-102969AA4A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1" y="2995928"/>
            <a:ext cx="10228118" cy="10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128370"/>
            <a:ext cx="10972800" cy="670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10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   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44368"/>
            <a:ext cx="12192000" cy="45719"/>
          </a:xfrm>
          <a:prstGeom prst="rect">
            <a:avLst/>
          </a:prstGeom>
          <a:solidFill>
            <a:srgbClr val="FFC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16B6-1468-1A40-8492-FC5D55924F9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9413-31C3-8A4C-BC29-92F1438F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8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4ACE6-9A6A-449A-892A-BA1430E74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46776"/>
            <a:ext cx="10972800" cy="65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15214"/>
            <a:ext cx="10972800" cy="32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B69DB27-0DDA-6B4B-91E9-95DD23428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8D5E10E-A9F7-7C45-8ABE-102969AA4A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943750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</a:rPr>
              <a:t>									</a:t>
            </a:r>
            <a:r>
              <a:rPr lang="en-US" sz="2000" dirty="0">
                <a:solidFill>
                  <a:schemeClr val="bg1"/>
                </a:solidFill>
              </a:rPr>
              <a:t>Counseling and Family Therapy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43751"/>
            <a:ext cx="12192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16062"/>
            <a:ext cx="3972791" cy="5116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11506"/>
            <a:ext cx="12192000" cy="246495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91703"/>
            <a:ext cx="12192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0" y="65500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  <a:ea typeface="Calibri" charset="0"/>
                <a:cs typeface="Calibri" charset="0"/>
              </a:rPr>
              <a:t>Social Justice                                Health Equity                          Civic Engagement</a:t>
            </a:r>
          </a:p>
        </p:txBody>
      </p:sp>
    </p:spTree>
    <p:extLst>
      <p:ext uri="{BB962C8B-B14F-4D97-AF65-F5344CB8AC3E}">
        <p14:creationId xmlns:p14="http://schemas.microsoft.com/office/powerpoint/2010/main" val="24309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93" r:id="rId4"/>
    <p:sldLayoutId id="214748369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066801"/>
            <a:ext cx="7772400" cy="2194559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Conflict Management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569720" y="4876800"/>
            <a:ext cx="9768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Dr. Ebony White, LPC, NCC, ACS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Assistant Clinical Professor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Department of Counseling and Family Therapy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College of Nursing and Health Professions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4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2222287"/>
            <a:ext cx="8382000" cy="4102313"/>
          </a:xfrm>
        </p:spPr>
        <p:txBody>
          <a:bodyPr/>
          <a:lstStyle/>
          <a:p>
            <a:r>
              <a:rPr lang="en-US" sz="2800" dirty="0" smtClean="0"/>
              <a:t>Identify and discuss three levels of conflict</a:t>
            </a:r>
            <a:endParaRPr lang="en-US" sz="2800" dirty="0"/>
          </a:p>
          <a:p>
            <a:r>
              <a:rPr lang="en-US" sz="2800" dirty="0" smtClean="0"/>
              <a:t>Brainstorm root causes of conflict</a:t>
            </a:r>
          </a:p>
          <a:p>
            <a:r>
              <a:rPr lang="en-US" sz="2800" dirty="0" smtClean="0"/>
              <a:t>Learn strategies to manage conflict.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46676"/>
            <a:ext cx="10972800" cy="651538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97250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819" y="2016378"/>
            <a:ext cx="7524003" cy="3636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en-US" sz="2400" dirty="0" smtClean="0"/>
              <a:t>Administrator/supervisor to staff</a:t>
            </a:r>
          </a:p>
          <a:p>
            <a:pPr lvl="1"/>
            <a:r>
              <a:rPr lang="en-US" sz="2400" dirty="0" smtClean="0"/>
              <a:t>Ex. Compensation or performance concerns</a:t>
            </a:r>
            <a:endParaRPr lang="en-US" sz="2400" dirty="0" smtClean="0"/>
          </a:p>
          <a:p>
            <a:r>
              <a:rPr lang="en-US" sz="2400" dirty="0" smtClean="0"/>
              <a:t>Staff to staff (peer to peer)</a:t>
            </a:r>
          </a:p>
          <a:p>
            <a:pPr lvl="1"/>
            <a:r>
              <a:rPr lang="en-US" sz="2400" dirty="0" smtClean="0"/>
              <a:t>Ex. Struggle to work together effectively</a:t>
            </a:r>
          </a:p>
          <a:p>
            <a:r>
              <a:rPr lang="en-US" sz="2400" dirty="0" smtClean="0"/>
              <a:t>Patient to staff</a:t>
            </a:r>
          </a:p>
          <a:p>
            <a:pPr lvl="1"/>
            <a:r>
              <a:rPr lang="en-US" sz="2400" dirty="0" smtClean="0"/>
              <a:t>Ex. Dissatisfied with level of care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5112"/>
            <a:ext cx="10972800" cy="651538"/>
          </a:xfrm>
        </p:spPr>
        <p:txBody>
          <a:bodyPr>
            <a:noAutofit/>
          </a:bodyPr>
          <a:lstStyle/>
          <a:p>
            <a:r>
              <a:rPr lang="en-US" sz="4800" dirty="0" smtClean="0"/>
              <a:t>Three Levels of Conflict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547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160" y="2054225"/>
            <a:ext cx="7528559" cy="422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57067"/>
            <a:ext cx="10972800" cy="651538"/>
          </a:xfrm>
        </p:spPr>
        <p:txBody>
          <a:bodyPr>
            <a:noAutofit/>
          </a:bodyPr>
          <a:lstStyle/>
          <a:p>
            <a:r>
              <a:rPr lang="en-US" sz="5400" dirty="0" smtClean="0"/>
              <a:t>Conflict Management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6808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5832"/>
            <a:ext cx="10972800" cy="651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 smtClean="0"/>
              <a:t>Focus of Questioning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316480"/>
            <a:ext cx="8823960" cy="3809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660033"/>
              </a:buClr>
              <a:buFont typeface="Wingdings" pitchFamily="2" charset="2"/>
              <a:buChar char="n"/>
              <a:defRPr/>
            </a:pPr>
            <a:r>
              <a:rPr lang="en-GB" b="1" dirty="0" smtClean="0"/>
              <a:t>Problem focused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3200" dirty="0"/>
              <a:t>How long </a:t>
            </a:r>
            <a:r>
              <a:rPr lang="en-GB" sz="3200" dirty="0" smtClean="0"/>
              <a:t>has _____ being occurring?</a:t>
            </a:r>
            <a:endParaRPr lang="en-GB" sz="3200" dirty="0"/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660033"/>
              </a:buClr>
              <a:buFont typeface="Wingdings" pitchFamily="2" charset="2"/>
              <a:buChar char="n"/>
              <a:defRPr/>
            </a:pPr>
            <a:r>
              <a:rPr lang="en-GB" b="1" dirty="0" smtClean="0"/>
              <a:t>Solution focused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GB" sz="3200" dirty="0"/>
              <a:t>What would </a:t>
            </a:r>
            <a:r>
              <a:rPr lang="en-GB" sz="3200" dirty="0" smtClean="0"/>
              <a:t>work be </a:t>
            </a:r>
            <a:r>
              <a:rPr lang="en-GB" sz="3200" dirty="0"/>
              <a:t>like if </a:t>
            </a:r>
            <a:r>
              <a:rPr lang="en-GB" sz="3200" dirty="0" smtClean="0"/>
              <a:t>this were no longer an issue?</a:t>
            </a:r>
            <a:endParaRPr lang="en-GB" sz="3200" dirty="0"/>
          </a:p>
          <a:p>
            <a:pPr lvl="1" eaLnBrk="1" hangingPunct="1">
              <a:buFontTx/>
              <a:buNone/>
              <a:defRPr/>
            </a:pP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8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7616"/>
            <a:ext cx="10972800" cy="135174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/>
              <a:t>Problem Talk Versus Solution Talk</a:t>
            </a:r>
            <a:endParaRPr lang="en-AU" altLang="en-US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88920"/>
            <a:ext cx="10972800" cy="3567430"/>
          </a:xfrm>
        </p:spPr>
        <p:txBody>
          <a:bodyPr>
            <a:normAutofit/>
          </a:bodyPr>
          <a:lstStyle/>
          <a:p>
            <a:pPr>
              <a:buClr>
                <a:srgbClr val="660033"/>
              </a:buClr>
            </a:pPr>
            <a:r>
              <a:rPr lang="en-GB" altLang="en-US" dirty="0" smtClean="0">
                <a:solidFill>
                  <a:schemeClr val="tx2"/>
                </a:solidFill>
              </a:rPr>
              <a:t>Convert the list of phrases on the next slide from problem talk into solution talk</a:t>
            </a:r>
          </a:p>
          <a:p>
            <a:pPr>
              <a:buClr>
                <a:srgbClr val="660033"/>
              </a:buClr>
            </a:pPr>
            <a:r>
              <a:rPr lang="en-GB" altLang="en-US" dirty="0" smtClean="0">
                <a:solidFill>
                  <a:schemeClr val="tx2"/>
                </a:solidFill>
              </a:rPr>
              <a:t>Example</a:t>
            </a:r>
          </a:p>
          <a:p>
            <a:pPr lvl="1">
              <a:buClr>
                <a:srgbClr val="660033"/>
              </a:buClr>
            </a:pPr>
            <a:r>
              <a:rPr lang="en-GB" altLang="en-US" dirty="0" smtClean="0">
                <a:solidFill>
                  <a:schemeClr val="tx2"/>
                </a:solidFill>
              </a:rPr>
              <a:t>Example</a:t>
            </a:r>
            <a:r>
              <a:rPr lang="en-GB" altLang="en-US" dirty="0" smtClean="0">
                <a:solidFill>
                  <a:schemeClr val="tx2"/>
                </a:solidFill>
              </a:rPr>
              <a:t>: Problem Talk </a:t>
            </a:r>
            <a:r>
              <a:rPr lang="en-GB" altLang="en-US" dirty="0" smtClean="0">
                <a:solidFill>
                  <a:schemeClr val="tx2"/>
                </a:solidFill>
              </a:rPr>
              <a:t>– Patient is difficult to work with and does not comply with the treatment plan. </a:t>
            </a:r>
            <a:endParaRPr lang="en-GB" altLang="en-US" dirty="0">
              <a:solidFill>
                <a:schemeClr val="tx2"/>
              </a:solidFill>
            </a:endParaRPr>
          </a:p>
          <a:p>
            <a:pPr lvl="1">
              <a:buClr>
                <a:srgbClr val="660033"/>
              </a:buClr>
            </a:pPr>
            <a:r>
              <a:rPr lang="en-GB" altLang="en-US" dirty="0" smtClean="0">
                <a:solidFill>
                  <a:schemeClr val="tx2"/>
                </a:solidFill>
              </a:rPr>
              <a:t>Solution </a:t>
            </a:r>
            <a:r>
              <a:rPr lang="en-GB" altLang="en-US" dirty="0" smtClean="0">
                <a:solidFill>
                  <a:schemeClr val="tx2"/>
                </a:solidFill>
              </a:rPr>
              <a:t>Talk – </a:t>
            </a:r>
            <a:r>
              <a:rPr lang="en-GB" altLang="en-US" dirty="0" smtClean="0">
                <a:solidFill>
                  <a:schemeClr val="tx2"/>
                </a:solidFill>
              </a:rPr>
              <a:t>Patient is confident in his ability to make changes and is hopeful his condition will improve with little intervention. </a:t>
            </a:r>
            <a:endParaRPr lang="en-GB" alt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3108960"/>
            <a:ext cx="8153400" cy="35966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660033"/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No problem happens all the </a:t>
            </a:r>
            <a:r>
              <a:rPr lang="en-US" altLang="en-US" dirty="0" smtClean="0">
                <a:solidFill>
                  <a:schemeClr val="tx2"/>
                </a:solidFill>
              </a:rPr>
              <a:t>time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660033"/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There </a:t>
            </a:r>
            <a:r>
              <a:rPr lang="en-US" altLang="en-US" dirty="0" smtClean="0">
                <a:solidFill>
                  <a:schemeClr val="tx2"/>
                </a:solidFill>
              </a:rPr>
              <a:t>are exceptions – that is, times when the problem could have happened but </a:t>
            </a:r>
            <a:r>
              <a:rPr lang="en-US" altLang="en-US" dirty="0" smtClean="0">
                <a:solidFill>
                  <a:schemeClr val="tx2"/>
                </a:solidFill>
              </a:rPr>
              <a:t>didn’t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660033"/>
              </a:buClr>
            </a:pPr>
            <a:r>
              <a:rPr lang="en-US" altLang="en-US" dirty="0" smtClean="0">
                <a:solidFill>
                  <a:schemeClr val="tx2"/>
                </a:solidFill>
              </a:rPr>
              <a:t>Exceptions </a:t>
            </a:r>
            <a:r>
              <a:rPr lang="en-US" altLang="en-US" dirty="0" smtClean="0">
                <a:solidFill>
                  <a:schemeClr val="tx2"/>
                </a:solidFill>
              </a:rPr>
              <a:t>are used in forming solutions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1" y="1173480"/>
            <a:ext cx="7620000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160" y="2054225"/>
            <a:ext cx="7528559" cy="422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57067"/>
            <a:ext cx="10972800" cy="651538"/>
          </a:xfrm>
        </p:spPr>
        <p:txBody>
          <a:bodyPr>
            <a:noAutofit/>
          </a:bodyPr>
          <a:lstStyle/>
          <a:p>
            <a:r>
              <a:rPr lang="en-US" sz="5400" dirty="0" smtClean="0"/>
              <a:t>Conflict Management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3272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594"/>
      </p:ext>
    </p:extLst>
  </p:cSld>
  <p:clrMapOvr>
    <a:masterClrMapping/>
  </p:clrMapOvr>
</p:sld>
</file>

<file path=ppt/theme/theme1.xml><?xml version="1.0" encoding="utf-8"?>
<a:theme xmlns:a="http://schemas.openxmlformats.org/drawingml/2006/main" name="CNH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272</Words>
  <Application>Microsoft Office PowerPoint</Application>
  <PresentationFormat>Widescreen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CNHP</vt:lpstr>
      <vt:lpstr>Conflict Management</vt:lpstr>
      <vt:lpstr>Today’s Agenda</vt:lpstr>
      <vt:lpstr>Three Levels of Conflict</vt:lpstr>
      <vt:lpstr>Conflict Management</vt:lpstr>
      <vt:lpstr>Focus of Questioning</vt:lpstr>
      <vt:lpstr>Problem Talk Versus Solution Talk</vt:lpstr>
      <vt:lpstr>PowerPoint Presentation</vt:lpstr>
      <vt:lpstr>Conflict Management</vt:lpstr>
      <vt:lpstr>Thank You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Clark,Katherine</dc:creator>
  <cp:lastModifiedBy>White,Ebony</cp:lastModifiedBy>
  <cp:revision>81</cp:revision>
  <cp:lastPrinted>2018-08-01T16:04:46Z</cp:lastPrinted>
  <dcterms:created xsi:type="dcterms:W3CDTF">2018-07-27T13:57:03Z</dcterms:created>
  <dcterms:modified xsi:type="dcterms:W3CDTF">2019-04-15T21:00:01Z</dcterms:modified>
</cp:coreProperties>
</file>